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82" r:id="rId5"/>
    <p:sldId id="279" r:id="rId6"/>
    <p:sldId id="283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5E4D9CC7-83D4-49B4-90E8-7E66308748D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1317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0B034436-B768-47D4-9D2B-EE453F19026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6495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1C40E4-AC6B-4DF6-88DA-A26948AC10FC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AEE850-594E-4F05-B3AE-C09AB6E368CA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B7C94D-0F49-4C78-992C-8E50CBB2FB67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AEE850-594E-4F05-B3AE-C09AB6E368CA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066C96-AFF6-43AF-8206-3BC54AC294A1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AEE850-594E-4F05-B3AE-C09AB6E368CA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18164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739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我主因愛尋找我，當我罪中迷困；</a:t>
            </a:r>
          </a:p>
          <a:p>
            <a:pPr algn="ctr" eaLnBrk="1" hangingPunct="1"/>
            <a:r>
              <a:rPr lang="en-US" altLang="zh-TW" sz="2800" dirty="0"/>
              <a:t>Of Jesus’ love that sought me when I was lost in sin,</a:t>
            </a:r>
          </a:p>
          <a:p>
            <a:pPr algn="ctr" eaLnBrk="1" hangingPunct="1"/>
            <a:r>
              <a:rPr lang="zh-TW" altLang="en-US" dirty="0"/>
              <a:t>何等奇妙的恩典，領我歸回羊群。</a:t>
            </a:r>
          </a:p>
          <a:p>
            <a:pPr algn="ctr" eaLnBrk="1" hangingPunct="1"/>
            <a:r>
              <a:rPr lang="en-US" altLang="zh-TW" sz="2800" dirty="0"/>
              <a:t>Of wondrous grace that brought me back to His fold again,</a:t>
            </a:r>
          </a:p>
          <a:p>
            <a:pPr algn="ctr" eaLnBrk="1" hangingPunct="1"/>
            <a:r>
              <a:rPr lang="zh-TW" altLang="en-US" dirty="0"/>
              <a:t>我主的慈愛憐憫，深過最深海洋，</a:t>
            </a:r>
          </a:p>
          <a:p>
            <a:pPr algn="ctr" eaLnBrk="1" hangingPunct="1"/>
            <a:r>
              <a:rPr lang="en-US" altLang="zh-TW" sz="2800" dirty="0"/>
              <a:t>Of heights and depths of mercy far deeper than the sea,</a:t>
            </a:r>
          </a:p>
          <a:p>
            <a:pPr algn="ctr" eaLnBrk="1" hangingPunct="1"/>
            <a:r>
              <a:rPr lang="zh-TW" altLang="en-US" dirty="0"/>
              <a:t>高過最高的蒼天，我要永遠頌揚。</a:t>
            </a:r>
          </a:p>
          <a:p>
            <a:pPr algn="ctr" eaLnBrk="1" hangingPunct="1"/>
            <a:r>
              <a:rPr lang="en-US" altLang="zh-TW" sz="2800" dirty="0"/>
              <a:t>And higher than the heavens my theme shall ever be.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185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主的愛越久越深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SWEETER AS THE YEARS GO BY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1/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主的愛越久越深，主的愛越久越深；</a:t>
            </a:r>
          </a:p>
          <a:p>
            <a:pPr algn="ctr" eaLnBrk="1" hangingPunct="1"/>
            <a:r>
              <a:rPr lang="en-US" altLang="zh-TW" sz="2800" dirty="0"/>
              <a:t>Sweeter as the years go by, sweeter as the years go by;</a:t>
            </a:r>
          </a:p>
          <a:p>
            <a:pPr algn="ctr" eaLnBrk="1" hangingPunct="1"/>
            <a:r>
              <a:rPr lang="zh-TW" altLang="en-US" dirty="0"/>
              <a:t>何等豐盛深厚，何等廣大長久，</a:t>
            </a:r>
          </a:p>
          <a:p>
            <a:pPr algn="ctr" eaLnBrk="1" hangingPunct="1"/>
            <a:r>
              <a:rPr lang="en-US" altLang="zh-TW" sz="2800" dirty="0"/>
              <a:t>Richer, fuller, deeper, Jesus’ love is sweeter,</a:t>
            </a:r>
          </a:p>
          <a:p>
            <a:pPr algn="ctr" eaLnBrk="1" hangingPunct="1"/>
            <a:r>
              <a:rPr lang="zh-TW" altLang="en-US" dirty="0"/>
              <a:t>主的愛越久越深。</a:t>
            </a:r>
          </a:p>
          <a:p>
            <a:pPr algn="ctr" eaLnBrk="1" hangingPunct="1"/>
            <a:r>
              <a:rPr lang="en-US" altLang="zh-TW" sz="2800" dirty="0"/>
              <a:t>Sweeter as the years go by.</a:t>
            </a:r>
          </a:p>
          <a:p>
            <a:pPr algn="ctr">
              <a:spcBef>
                <a:spcPct val="500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我主生在猶太境，走過人生旅程；</a:t>
            </a:r>
          </a:p>
          <a:p>
            <a:pPr algn="ctr" eaLnBrk="1" hangingPunct="1"/>
            <a:r>
              <a:rPr lang="en-US" altLang="zh-TW" sz="2800" dirty="0"/>
              <a:t>He trod in old Judea life’s pathway long ago;</a:t>
            </a:r>
          </a:p>
          <a:p>
            <a:pPr algn="ctr" eaLnBrk="1" hangingPunct="1"/>
            <a:r>
              <a:rPr lang="zh-TW" altLang="en-US" dirty="0"/>
              <a:t>群眾來圍繞親近，為要得著救恩。</a:t>
            </a:r>
          </a:p>
          <a:p>
            <a:pPr algn="ctr" eaLnBrk="1" hangingPunct="1"/>
            <a:r>
              <a:rPr lang="en-US" altLang="zh-TW" sz="2800" dirty="0"/>
              <a:t>The people thronged about Him, His saving grace to know;</a:t>
            </a:r>
          </a:p>
          <a:p>
            <a:pPr algn="ctr" eaLnBrk="1" hangingPunct="1"/>
            <a:r>
              <a:rPr lang="zh-TW" altLang="en-US" dirty="0"/>
              <a:t>傷心的人得撫慰，瞎眼的能看見；</a:t>
            </a:r>
          </a:p>
          <a:p>
            <a:pPr algn="ctr" eaLnBrk="1" hangingPunct="1"/>
            <a:r>
              <a:rPr lang="en-US" altLang="zh-TW" sz="2800" dirty="0"/>
              <a:t>He healed the broken-hearted, and caused the blind to see;</a:t>
            </a:r>
          </a:p>
          <a:p>
            <a:pPr algn="ctr" eaLnBrk="1" hangingPunct="1"/>
            <a:r>
              <a:rPr lang="zh-TW" altLang="en-US" dirty="0"/>
              <a:t>今天主偉大愛心，仍向我們彰顯。</a:t>
            </a:r>
          </a:p>
          <a:p>
            <a:pPr algn="ctr" eaLnBrk="1" hangingPunct="1"/>
            <a:r>
              <a:rPr lang="en-US" altLang="zh-TW" sz="2800" dirty="0"/>
              <a:t>And still His great heart </a:t>
            </a:r>
            <a:r>
              <a:rPr lang="en-US" altLang="zh-TW" sz="2800" dirty="0" err="1"/>
              <a:t>yearneth</a:t>
            </a:r>
            <a:r>
              <a:rPr lang="en-US" altLang="zh-TW" sz="2800" dirty="0"/>
              <a:t> in love for even me.</a:t>
            </a:r>
          </a:p>
          <a:p>
            <a:pPr algn="ctr">
              <a:spcBef>
                <a:spcPct val="50000"/>
              </a:spcBef>
            </a:pP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主的愛越久越深，主的愛越久越深；</a:t>
            </a:r>
          </a:p>
          <a:p>
            <a:pPr algn="ctr" eaLnBrk="1" hangingPunct="1"/>
            <a:r>
              <a:rPr lang="en-US" altLang="zh-TW" sz="2800" dirty="0"/>
              <a:t>Sweeter as the years go by, sweeter as the years go by;</a:t>
            </a:r>
          </a:p>
          <a:p>
            <a:pPr algn="ctr" eaLnBrk="1" hangingPunct="1"/>
            <a:r>
              <a:rPr lang="zh-TW" altLang="en-US" dirty="0"/>
              <a:t>何等豐盛深厚，何等廣大長久，</a:t>
            </a:r>
          </a:p>
          <a:p>
            <a:pPr algn="ctr" eaLnBrk="1" hangingPunct="1"/>
            <a:r>
              <a:rPr lang="en-US" altLang="zh-TW" sz="2800" dirty="0"/>
              <a:t>Richer, fuller, deeper, Jesus’ love is sweeter,</a:t>
            </a:r>
          </a:p>
          <a:p>
            <a:pPr algn="ctr" eaLnBrk="1" hangingPunct="1"/>
            <a:r>
              <a:rPr lang="zh-TW" altLang="en-US" dirty="0"/>
              <a:t>主的愛越久越深。</a:t>
            </a:r>
          </a:p>
          <a:p>
            <a:pPr algn="ctr" eaLnBrk="1" hangingPunct="1"/>
            <a:r>
              <a:rPr lang="en-US" altLang="zh-TW" sz="2800" dirty="0"/>
              <a:t>Sweeter as the years go by.</a:t>
            </a:r>
          </a:p>
          <a:p>
            <a:pPr algn="ctr">
              <a:spcBef>
                <a:spcPct val="50000"/>
              </a:spcBef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87533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</a:p>
          <a:p>
            <a:pPr algn="ctr" eaLnBrk="1" hangingPunct="1"/>
            <a:r>
              <a:rPr lang="zh-TW" altLang="en-US" dirty="0"/>
              <a:t>主有奇妙的慈愛，為我忍受虧損；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wondrous love which led Him for us to suffer loss </a:t>
            </a:r>
          </a:p>
          <a:p>
            <a:pPr algn="ctr" eaLnBrk="1" hangingPunct="1"/>
            <a:r>
              <a:rPr lang="zh-TW" altLang="en-US" dirty="0"/>
              <a:t>甘願被釘十字架，毫無懷恨埋怨。</a:t>
            </a:r>
          </a:p>
          <a:p>
            <a:pPr algn="ctr" eaLnBrk="1" hangingPunct="1"/>
            <a:r>
              <a:rPr lang="en-US" altLang="zh-TW" sz="2800" dirty="0"/>
              <a:t>To bear without a murmur the anguish of the cross.</a:t>
            </a:r>
          </a:p>
          <a:p>
            <a:pPr algn="ctr" eaLnBrk="1" hangingPunct="1"/>
            <a:r>
              <a:rPr lang="zh-TW" altLang="en-US" dirty="0"/>
              <a:t>但願蒙救贖聖徒，一同歌頌歡呼；</a:t>
            </a:r>
          </a:p>
          <a:p>
            <a:pPr algn="ctr" eaLnBrk="1" hangingPunct="1"/>
            <a:r>
              <a:rPr lang="en-US" altLang="zh-TW" sz="2800" dirty="0"/>
              <a:t>With saints redeemed in glory, let us our voices raise,</a:t>
            </a:r>
          </a:p>
          <a:p>
            <a:pPr algn="ctr" eaLnBrk="1" hangingPunct="1"/>
            <a:r>
              <a:rPr lang="zh-TW" altLang="en-US" dirty="0"/>
              <a:t>直到天地都響應，讚美耶穌聖名。</a:t>
            </a:r>
          </a:p>
          <a:p>
            <a:pPr algn="ctr" eaLnBrk="1" hangingPunct="1"/>
            <a:r>
              <a:rPr lang="en-US" altLang="zh-TW" sz="2800" dirty="0"/>
              <a:t>Till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and earth re-echo with our Redeemer’s praise.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主的愛越久越深，主的愛越久越深；</a:t>
            </a:r>
          </a:p>
          <a:p>
            <a:pPr algn="ctr" eaLnBrk="1" hangingPunct="1"/>
            <a:r>
              <a:rPr lang="en-US" altLang="zh-TW" sz="2800" dirty="0"/>
              <a:t>Sweeter as the years go by, sweeter as the years go by;</a:t>
            </a:r>
          </a:p>
          <a:p>
            <a:pPr algn="ctr" eaLnBrk="1" hangingPunct="1"/>
            <a:r>
              <a:rPr lang="zh-TW" altLang="en-US" dirty="0"/>
              <a:t>何等豐盛深厚，何等廣大長久，</a:t>
            </a:r>
          </a:p>
          <a:p>
            <a:pPr algn="ctr" eaLnBrk="1" hangingPunct="1"/>
            <a:r>
              <a:rPr lang="en-US" altLang="zh-TW" sz="2800" dirty="0"/>
              <a:t>Richer, fuller, deeper, Jesus’ love is sweeter,</a:t>
            </a:r>
          </a:p>
          <a:p>
            <a:pPr algn="ctr" eaLnBrk="1" hangingPunct="1"/>
            <a:r>
              <a:rPr lang="zh-TW" altLang="en-US" dirty="0"/>
              <a:t>主的愛越久越深。</a:t>
            </a:r>
          </a:p>
          <a:p>
            <a:pPr algn="ctr" eaLnBrk="1" hangingPunct="1"/>
            <a:r>
              <a:rPr lang="en-US" altLang="zh-TW" sz="2800" dirty="0"/>
              <a:t>Sweeter as the years go by.</a:t>
            </a:r>
          </a:p>
          <a:p>
            <a:pPr algn="ctr">
              <a:spcBef>
                <a:spcPct val="50000"/>
              </a:spcBef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50817295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592</TotalTime>
  <Words>521</Words>
  <Application>Microsoft Office PowerPoint</Application>
  <PresentationFormat>On-screen Show (16:9)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H185  主的愛越久越深  SWEETER AS THE YEARS GO BY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68</cp:revision>
  <dcterms:created xsi:type="dcterms:W3CDTF">2001-04-19T19:07:54Z</dcterms:created>
  <dcterms:modified xsi:type="dcterms:W3CDTF">2017-08-02T23:41:10Z</dcterms:modified>
</cp:coreProperties>
</file>